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194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19096-5170-4A64-A803-DDAB1037E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89583D-06BE-497F-BAAF-751043A78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01CE54-C684-49C3-80EE-6A058F92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DE6345-A979-41C3-A350-36C7A196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B875DE-08DD-40D5-B1B6-E11CDF51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9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538BFB-49AF-4DF5-9EAC-D22DFFE6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7F0B11-84DD-45F9-BEA5-7E392E805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FBE905-5F35-4EFB-A26B-277F1AFC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2FF8DF-AF94-403C-A130-8215358E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70F2B-DD35-4CD5-9E2F-9368DA9A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4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C95EF6C-BA6A-40A6-864C-7DDDA0B3B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6779EC0-DA37-4DE8-8874-48FEB920B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1AB57E-D60D-49A5-BB8D-D0952D6A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33D2FA-C69D-4E59-96E6-02515046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FF2A30-869B-468A-ADA2-3C8F2062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5A80BF-E92A-4BCE-BB85-2F9C6ABA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1A89B5-0DC5-4D7E-8B1C-1115D7BA3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6F6A8C-9637-4A21-9BBA-B421DC1D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4D5AC6-B763-4484-AB3E-FA997AAC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E378CD-8BC6-4718-B904-44937968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0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232320-A2D2-44D7-8323-F7222C72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F6288A-D788-4D13-B491-85CE58B0A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E66240-A1AE-44C6-B504-32FF3C14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47612F-4500-4CE5-840A-E2B8FE8F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FB672C-BF63-41A0-9E37-38D27F72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0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93B26A-7015-449F-9D4D-DFC4BF16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39E66F-9F4E-4CD6-B659-6BAAA62C2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17A8AE-69F2-468E-9D2B-F95FB5C44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380F5F2-D535-46F2-BB4E-30AF7213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CE43D1-848E-46B0-A09C-6EE1DBC1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527EC-2F18-4E27-B24E-EA7C7C60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0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303B0-F100-4756-9A65-F036B6D2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B7C550-4E12-46CD-9B77-3022C6931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C98990-6607-448D-86E1-59206FA7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56FA51-7FBF-4032-8EBB-87A96A33E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B4220D-1379-48C4-85C5-8462BB2EC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969D88B-6A59-40D7-A471-83FC4C0B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35F0D1-BA10-4DED-AC4B-108A4FEB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F962AB6-2D89-408A-B772-2A6C496D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889849-0676-4B38-B9AB-C2190913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44B704D-C1F7-4A4A-BA8B-36383E2A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140E49-16F1-4560-AD30-D8BC2B7D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D72F9E-D070-4864-AF3B-5CA5BA96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61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E148F2-AB23-4DF1-B7D5-21D3A501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629D856-7E7F-4170-AE3A-D4E151F7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24535E-57C2-428B-A658-DCB6C74C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1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919785-F1CE-4D7E-A83C-02C0FD56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4CB0D2-C789-424D-8713-99B16626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5E3F0F5-A335-47D0-AC3E-DC72CFA8E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066CA5-ADB3-49D9-B697-D2C006B4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BB6038-5460-40FE-A421-37CF4554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E371DF6-D750-4818-9B11-D7EE0644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9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5CBB5E-240B-46C4-9A7C-CDD96C31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E7B76BE-E52D-44CD-9D65-A2BA84113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80F935-FECE-4C1A-B15D-F937DE2E7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335DFC-3EB0-4448-A838-5396621B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D4F6C8-7494-460A-80A7-61119AE8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ACF654-4985-4519-87FC-0C4F7854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3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F8D63FB-C29E-4D6D-8FFF-DA744272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E7EB3C-4605-4818-B2BB-475EB00C1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79A7BD-738C-4833-8186-EEDD468EF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1C632-8A5E-42BC-A008-533A6D0D6ED1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4AF70-3FC2-484E-8DA8-68AE37399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173BD7-1632-4B05-AA00-A189CD56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2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">
            <a:extLst>
              <a:ext uri="{FF2B5EF4-FFF2-40B4-BE49-F238E27FC236}">
                <a16:creationId xmlns="" xmlns:a16="http://schemas.microsoft.com/office/drawing/2014/main" id="{14238ED8-0C69-4A37-8DB9-0C131C513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0">
            <a:extLst>
              <a:ext uri="{FF2B5EF4-FFF2-40B4-BE49-F238E27FC236}">
                <a16:creationId xmlns="" xmlns:a16="http://schemas.microsoft.com/office/drawing/2014/main" id="{28920301-F0A0-4D00-AC88-0A8ABECD61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3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1">
            <a:extLst>
              <a:ext uri="{FF2B5EF4-FFF2-40B4-BE49-F238E27FC236}">
                <a16:creationId xmlns="" xmlns:a16="http://schemas.microsoft.com/office/drawing/2014/main" id="{F5F057BA-6716-461D-B62A-8683758F24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3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2">
            <a:extLst>
              <a:ext uri="{FF2B5EF4-FFF2-40B4-BE49-F238E27FC236}">
                <a16:creationId xmlns="" xmlns:a16="http://schemas.microsoft.com/office/drawing/2014/main" id="{A3FD7184-2E53-4890-98D2-B60CF45F54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3">
            <a:extLst>
              <a:ext uri="{FF2B5EF4-FFF2-40B4-BE49-F238E27FC236}">
                <a16:creationId xmlns="" xmlns:a16="http://schemas.microsoft.com/office/drawing/2014/main" id="{BE77339B-EBD4-4F53-93BA-5BB781BB71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9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4">
            <a:extLst>
              <a:ext uri="{FF2B5EF4-FFF2-40B4-BE49-F238E27FC236}">
                <a16:creationId xmlns="" xmlns:a16="http://schemas.microsoft.com/office/drawing/2014/main" id="{8CD0AED8-E182-4B07-BCC4-5E13542CFE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7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5">
            <a:extLst>
              <a:ext uri="{FF2B5EF4-FFF2-40B4-BE49-F238E27FC236}">
                <a16:creationId xmlns="" xmlns:a16="http://schemas.microsoft.com/office/drawing/2014/main" id="{5A69F78F-6AAD-4C4E-A364-2A2FE41F70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4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6">
            <a:extLst>
              <a:ext uri="{FF2B5EF4-FFF2-40B4-BE49-F238E27FC236}">
                <a16:creationId xmlns="" xmlns:a16="http://schemas.microsoft.com/office/drawing/2014/main" id="{D8CD0D09-9522-489A-8C44-537BAD613E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7">
            <a:extLst>
              <a:ext uri="{FF2B5EF4-FFF2-40B4-BE49-F238E27FC236}">
                <a16:creationId xmlns="" xmlns:a16="http://schemas.microsoft.com/office/drawing/2014/main" id="{5140A745-61EF-4A6D-9DD8-BD2D2FDCF5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25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8">
            <a:extLst>
              <a:ext uri="{FF2B5EF4-FFF2-40B4-BE49-F238E27FC236}">
                <a16:creationId xmlns="" xmlns:a16="http://schemas.microsoft.com/office/drawing/2014/main" id="{19C74A21-4EE2-4659-93CB-ACAB5C8B17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9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9">
            <a:extLst>
              <a:ext uri="{FF2B5EF4-FFF2-40B4-BE49-F238E27FC236}">
                <a16:creationId xmlns="" xmlns:a16="http://schemas.microsoft.com/office/drawing/2014/main" id="{2843B755-DFFC-427C-88E8-7F0A199A5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2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2">
            <a:extLst>
              <a:ext uri="{FF2B5EF4-FFF2-40B4-BE49-F238E27FC236}">
                <a16:creationId xmlns="" xmlns:a16="http://schemas.microsoft.com/office/drawing/2014/main" id="{CCC23BA5-6633-4CE5-A006-CCE761DB09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3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3">
            <a:extLst>
              <a:ext uri="{FF2B5EF4-FFF2-40B4-BE49-F238E27FC236}">
                <a16:creationId xmlns="" xmlns:a16="http://schemas.microsoft.com/office/drawing/2014/main" id="{BAF08A76-E21D-4D32-B7CA-D447BA5155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4">
            <a:extLst>
              <a:ext uri="{FF2B5EF4-FFF2-40B4-BE49-F238E27FC236}">
                <a16:creationId xmlns="" xmlns:a16="http://schemas.microsoft.com/office/drawing/2014/main" id="{2985F5D2-0273-46F1-9197-2CDE50FFED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3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5">
            <a:extLst>
              <a:ext uri="{FF2B5EF4-FFF2-40B4-BE49-F238E27FC236}">
                <a16:creationId xmlns="" xmlns:a16="http://schemas.microsoft.com/office/drawing/2014/main" id="{5A9E3E59-45D3-4FE3-B0EA-2CCF7C372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6">
            <a:extLst>
              <a:ext uri="{FF2B5EF4-FFF2-40B4-BE49-F238E27FC236}">
                <a16:creationId xmlns="" xmlns:a16="http://schemas.microsoft.com/office/drawing/2014/main" id="{AA25293F-43D8-406B-B461-55065896A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7">
            <a:extLst>
              <a:ext uri="{FF2B5EF4-FFF2-40B4-BE49-F238E27FC236}">
                <a16:creationId xmlns="" xmlns:a16="http://schemas.microsoft.com/office/drawing/2014/main" id="{A5E3F65C-5D70-48A1-91A6-2254843F0B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9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8">
            <a:extLst>
              <a:ext uri="{FF2B5EF4-FFF2-40B4-BE49-F238E27FC236}">
                <a16:creationId xmlns="" xmlns:a16="http://schemas.microsoft.com/office/drawing/2014/main" id="{0A643989-37BF-4EA2-8710-04042EF379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1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9">
            <a:extLst>
              <a:ext uri="{FF2B5EF4-FFF2-40B4-BE49-F238E27FC236}">
                <a16:creationId xmlns="" xmlns:a16="http://schemas.microsoft.com/office/drawing/2014/main" id="{92364BD5-586F-41E2-8530-37FFF8722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9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Black</dc:creator>
  <cp:lastModifiedBy>Tracy Boyle</cp:lastModifiedBy>
  <cp:revision>1</cp:revision>
  <dcterms:created xsi:type="dcterms:W3CDTF">2018-10-23T16:42:40Z</dcterms:created>
  <dcterms:modified xsi:type="dcterms:W3CDTF">2018-10-30T16:28:36Z</dcterms:modified>
</cp:coreProperties>
</file>